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256" r:id="rId2"/>
    <p:sldId id="262" r:id="rId3"/>
    <p:sldId id="263" r:id="rId4"/>
    <p:sldId id="261" r:id="rId5"/>
    <p:sldId id="257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262"/>
            <p14:sldId id="263"/>
            <p14:sldId id="261"/>
            <p14:sldId id="257"/>
            <p14:sldId id="260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roenkennisnet.nl/pages/viewpage.action?pageId=3843711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zie Wiki Groen Kennisnet</a:t>
            </a:r>
          </a:p>
          <a:p>
            <a:r>
              <a:rPr lang="nl-NL" dirty="0">
                <a:hlinkClick r:id="rId3"/>
              </a:rPr>
              <a:t>3. Plantaardige productie (teelt) - Biologische bedrijfsvoering - Groen Kennisnet wiki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BBD21-5B77-4164-BFAC-85E5ED9381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72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oVAE7ZY0o&amp;t=100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OoVAE7ZY0o?start=100&amp;feature=oembed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adu9Ishd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adu9IshdQ?feature=oembed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NdiwsxZs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NdiwsxZsM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BCjYthS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BCjYthSoc?feature=oembed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QsXpyoE1c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PxyBqZil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5PxyBqZilk?feature=oembed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56E16-BB73-48F8-B8CF-3ACFFC475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Biologische Bedrijfsvoering</a:t>
            </a:r>
            <a:br>
              <a:rPr lang="nl-NL" dirty="0"/>
            </a:br>
            <a:r>
              <a:rPr lang="nl-NL" dirty="0"/>
              <a:t>3: Voedergewassen</a:t>
            </a:r>
          </a:p>
        </p:txBody>
      </p:sp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AA3F77-52C6-4CDF-888A-F1929872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4095" y="408791"/>
            <a:ext cx="8712654" cy="5696735"/>
          </a:xfrm>
        </p:spPr>
      </p:pic>
    </p:spTree>
    <p:extLst>
      <p:ext uri="{BB962C8B-B14F-4D97-AF65-F5344CB8AC3E}">
        <p14:creationId xmlns:p14="http://schemas.microsoft.com/office/powerpoint/2010/main" val="228842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F2A40-BD4A-4A0E-B006-6EE7F696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63" y="6374933"/>
            <a:ext cx="10108030" cy="1160403"/>
          </a:xfrm>
        </p:spPr>
        <p:txBody>
          <a:bodyPr/>
          <a:lstStyle/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of Food - Bio Brass - YouTube</a:t>
            </a:r>
            <a:endParaRPr lang="nl-NL" sz="2000" dirty="0"/>
          </a:p>
        </p:txBody>
      </p:sp>
      <p:pic>
        <p:nvPicPr>
          <p:cNvPr id="4" name="Onlinemedia 3" title="Future of Food - Bio Brass">
            <a:hlinkClick r:id="" action="ppaction://media"/>
            <a:extLst>
              <a:ext uri="{FF2B5EF4-FFF2-40B4-BE49-F238E27FC236}">
                <a16:creationId xmlns:a16="http://schemas.microsoft.com/office/drawing/2014/main" id="{7E6AC626-0514-46EF-82EA-DBD8A14FC4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3118" y="767743"/>
            <a:ext cx="9419549" cy="532251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D6D3C5C-01A3-4D0C-93C7-CCE501E27805}"/>
              </a:ext>
            </a:extLst>
          </p:cNvPr>
          <p:cNvSpPr txBox="1">
            <a:spLocks/>
          </p:cNvSpPr>
          <p:nvPr/>
        </p:nvSpPr>
        <p:spPr>
          <a:xfrm>
            <a:off x="513118" y="301215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Principe van </a:t>
            </a:r>
            <a:r>
              <a:rPr lang="en-US" sz="2000" dirty="0" err="1"/>
              <a:t>Vruchtwisseling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504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896B0-94C5-443A-B3EE-019AA491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Klaver in het bouwplan en </a:t>
            </a:r>
            <a:r>
              <a:rPr lang="nl-NL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doorzaaien</a:t>
            </a:r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YouTube</a:t>
            </a:r>
            <a:endParaRPr lang="nl-NL" sz="2000" dirty="0"/>
          </a:p>
        </p:txBody>
      </p:sp>
      <p:pic>
        <p:nvPicPr>
          <p:cNvPr id="4" name="Onlinemedia 3" title="Klaver in het bouwplan en doorzaaien">
            <a:hlinkClick r:id="" action="ppaction://media"/>
            <a:extLst>
              <a:ext uri="{FF2B5EF4-FFF2-40B4-BE49-F238E27FC236}">
                <a16:creationId xmlns:a16="http://schemas.microsoft.com/office/drawing/2014/main" id="{9F9BEC99-DC12-4CCA-8D70-83DCD9BB69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4275" y="796066"/>
            <a:ext cx="10202767" cy="57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EF6B9-EF57-4E45-8CD3-A5889D47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4"/>
            <a:ext cx="10108030" cy="402384"/>
          </a:xfrm>
        </p:spPr>
        <p:txBody>
          <a:bodyPr/>
          <a:lstStyle/>
          <a:p>
            <a:r>
              <a:rPr lang="nl-N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DSV zaden │ Potentie van Rode Klaver - YouTube</a:t>
            </a:r>
            <a:endParaRPr lang="nl-NL" sz="1800" dirty="0"/>
          </a:p>
        </p:txBody>
      </p:sp>
      <p:pic>
        <p:nvPicPr>
          <p:cNvPr id="4" name="Onlinemedia 3" title="DSV zaden │ Potentie van Rode Klaver">
            <a:hlinkClick r:id="" action="ppaction://media"/>
            <a:extLst>
              <a:ext uri="{FF2B5EF4-FFF2-40B4-BE49-F238E27FC236}">
                <a16:creationId xmlns:a16="http://schemas.microsoft.com/office/drawing/2014/main" id="{C0D9599F-1F01-4877-9FAD-358AB1134A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6823" y="838067"/>
            <a:ext cx="10129327" cy="57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70694-587A-482C-A996-823BAFE1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Kruidenrijk grasland en klaver inzaaien. Grasspecialist Tom </a:t>
            </a:r>
            <a:r>
              <a:rPr lang="nl-NL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Niehof</a:t>
            </a:r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geeft advies. - YouTube</a:t>
            </a:r>
            <a:endParaRPr lang="nl-NL" sz="2000" dirty="0"/>
          </a:p>
        </p:txBody>
      </p:sp>
      <p:pic>
        <p:nvPicPr>
          <p:cNvPr id="4" name="Onlinemedia 3" title="Kruidenrijk grasland en klaver inzaaien. Grasspecialist Tom Niehof geeft advies.">
            <a:hlinkClick r:id="" action="ppaction://media"/>
            <a:extLst>
              <a:ext uri="{FF2B5EF4-FFF2-40B4-BE49-F238E27FC236}">
                <a16:creationId xmlns:a16="http://schemas.microsoft.com/office/drawing/2014/main" id="{2C9B2B72-89BB-4AF1-B960-7D65C5851C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5158" y="997306"/>
            <a:ext cx="9681882" cy="54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6BC47-BB37-4D10-A14B-0A5E298D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Roboto" panose="02000000000000000000" pitchFamily="2" charset="0"/>
              </a:rPr>
              <a:t>Drone zaait 10 hectare klaverzaad in een uur</a:t>
            </a:r>
            <a:br>
              <a:rPr lang="nl-NL" b="0" i="0" dirty="0">
                <a:effectLst/>
                <a:latin typeface="Roboto" panose="02000000000000000000" pitchFamily="2" charset="0"/>
              </a:rPr>
            </a:br>
            <a:endParaRPr lang="nl-NL" dirty="0"/>
          </a:p>
        </p:txBody>
      </p:sp>
      <p:pic>
        <p:nvPicPr>
          <p:cNvPr id="4" name="Onlinemedia 3" title="Drone zaait 10 hectare klaverzaad in een uur">
            <a:hlinkClick r:id="" action="ppaction://media"/>
            <a:extLst>
              <a:ext uri="{FF2B5EF4-FFF2-40B4-BE49-F238E27FC236}">
                <a16:creationId xmlns:a16="http://schemas.microsoft.com/office/drawing/2014/main" id="{F7A933EB-3A70-4C49-A02E-D1334F8EB6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9056" y="1074761"/>
            <a:ext cx="9483739" cy="53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ECBD0-502A-4F49-B963-A8BE2DBF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Gratis stikstofaanvoer via grasklaver - YouTube</a:t>
            </a:r>
            <a:endParaRPr lang="nl-NL" sz="2000" dirty="0"/>
          </a:p>
        </p:txBody>
      </p:sp>
      <p:pic>
        <p:nvPicPr>
          <p:cNvPr id="4" name="Onlinemedia 3" title="Gratis stikstofaanvoer via grasklaver">
            <a:hlinkClick r:id="" action="ppaction://media"/>
            <a:extLst>
              <a:ext uri="{FF2B5EF4-FFF2-40B4-BE49-F238E27FC236}">
                <a16:creationId xmlns:a16="http://schemas.microsoft.com/office/drawing/2014/main" id="{1A55C673-4374-46BA-8C24-7F35FC2BCD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8611" y="877064"/>
            <a:ext cx="9590895" cy="54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1779</TotalTime>
  <Words>83</Words>
  <Application>Microsoft Office PowerPoint</Application>
  <PresentationFormat>Breedbeeld</PresentationFormat>
  <Paragraphs>11</Paragraphs>
  <Slides>8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Roboto</vt:lpstr>
      <vt:lpstr>Thema1</vt:lpstr>
      <vt:lpstr>Biologische Bedrijfsvoering 3: Voedergewassen</vt:lpstr>
      <vt:lpstr>PowerPoint-presentatie</vt:lpstr>
      <vt:lpstr>Future of Food - Bio Brass - YouTube</vt:lpstr>
      <vt:lpstr>Klaver in het bouwplan en doorzaaien - YouTube</vt:lpstr>
      <vt:lpstr>DSV zaden │ Potentie van Rode Klaver - YouTube</vt:lpstr>
      <vt:lpstr>Kruidenrijk grasland en klaver inzaaien. Grasspecialist Tom Niehof geeft advies. - YouTube</vt:lpstr>
      <vt:lpstr>Drone zaait 10 hectare klaverzaad in een uur </vt:lpstr>
      <vt:lpstr>Gratis stikstofaanvoer via grasklaver - YouTube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32</cp:revision>
  <dcterms:created xsi:type="dcterms:W3CDTF">2018-12-18T10:52:52Z</dcterms:created>
  <dcterms:modified xsi:type="dcterms:W3CDTF">2021-11-29T09:02:08Z</dcterms:modified>
</cp:coreProperties>
</file>